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669088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29" d="100"/>
          <a:sy n="29" d="100"/>
        </p:scale>
        <p:origin x="2130" y="54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095" y="3321886"/>
            <a:ext cx="6427074" cy="22921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5C643-F4B4-401C-BE4D-37253EB6F5E7}" type="datetimeFigureOut">
              <a:rPr lang="en-GB" smtClean="0"/>
              <a:t>28/04/2021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6349C-B75A-42B4-A274-9F7E79E6AE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4322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5C643-F4B4-401C-BE4D-37253EB6F5E7}" type="datetimeFigureOut">
              <a:rPr lang="en-GB" smtClean="0"/>
              <a:t>28/04/2021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6349C-B75A-42B4-A274-9F7E79E6AE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899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534133" y="668338"/>
            <a:ext cx="1405923" cy="142256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2427" y="668338"/>
            <a:ext cx="4095684" cy="142256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5C643-F4B4-401C-BE4D-37253EB6F5E7}" type="datetimeFigureOut">
              <a:rPr lang="en-GB" smtClean="0"/>
              <a:t>28/04/2021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6349C-B75A-42B4-A274-9F7E79E6AE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0471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5C643-F4B4-401C-BE4D-37253EB6F5E7}" type="datetimeFigureOut">
              <a:rPr lang="en-GB" smtClean="0"/>
              <a:t>28/04/2021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6349C-B75A-42B4-A274-9F7E79E6AE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991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287" y="6871500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287" y="4532320"/>
            <a:ext cx="6427074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5C643-F4B4-401C-BE4D-37253EB6F5E7}" type="datetimeFigureOut">
              <a:rPr lang="en-GB" smtClean="0"/>
              <a:t>28/04/2021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6349C-B75A-42B4-A274-9F7E79E6AE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1542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2428" y="3891210"/>
            <a:ext cx="2750147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88595" y="3891210"/>
            <a:ext cx="2751460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5C643-F4B4-401C-BE4D-37253EB6F5E7}" type="datetimeFigureOut">
              <a:rPr lang="en-GB" smtClean="0"/>
              <a:t>28/04/2021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6349C-B75A-42B4-A274-9F7E79E6AE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6589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5C643-F4B4-401C-BE4D-37253EB6F5E7}" type="datetimeFigureOut">
              <a:rPr lang="en-GB" smtClean="0"/>
              <a:t>28/04/2021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6349C-B75A-42B4-A274-9F7E79E6AE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635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5C643-F4B4-401C-BE4D-37253EB6F5E7}" type="datetimeFigureOut">
              <a:rPr lang="en-GB" smtClean="0"/>
              <a:t>28/04/2021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6349C-B75A-42B4-A274-9F7E79E6AE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1097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5C643-F4B4-401C-BE4D-37253EB6F5E7}" type="datetimeFigureOut">
              <a:rPr lang="en-GB" smtClean="0"/>
              <a:t>28/04/2021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6349C-B75A-42B4-A274-9F7E79E6AE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0385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6244" y="425756"/>
            <a:ext cx="4226956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5C643-F4B4-401C-BE4D-37253EB6F5E7}" type="datetimeFigureOut">
              <a:rPr lang="en-GB" smtClean="0"/>
              <a:t>28/04/2021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6349C-B75A-42B4-A274-9F7E79E6AE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2872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5C643-F4B4-401C-BE4D-37253EB6F5E7}" type="datetimeFigureOut">
              <a:rPr lang="en-GB" smtClean="0"/>
              <a:t>28/04/2021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6349C-B75A-42B4-A274-9F7E79E6AE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7950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5C643-F4B4-401C-BE4D-37253EB6F5E7}" type="datetimeFigureOut">
              <a:rPr lang="en-GB" smtClean="0"/>
              <a:t>28/04/2021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6349C-B75A-42B4-A274-9F7E79E6AE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4062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2279" y="2285974"/>
            <a:ext cx="640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Domestic Violence (DV</a:t>
            </a:r>
            <a:r>
              <a:rPr lang="en-GB" dirty="0"/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6255" y="9955212"/>
            <a:ext cx="41044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Version 03  	Date 14 11 2019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88543" y="8010996"/>
            <a:ext cx="144016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62% of children in households where domestic violence is happening are also directly harmed</a:t>
            </a:r>
            <a:endParaRPr lang="en-GB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04767" y="7002884"/>
            <a:ext cx="14401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Nearly half of male victims fail to tell anyone they are a victim of domestic (only</a:t>
            </a:r>
          </a:p>
          <a:p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51% tell anyone).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37912" y="7156772"/>
            <a:ext cx="18114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Two women are killed each week by a current or former partner in England and Wales </a:t>
            </a:r>
            <a:endParaRPr lang="en-GB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6295" y="5058668"/>
            <a:ext cx="14401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 in two young women have experienced controlling behaviour in an intimate relationship</a:t>
            </a:r>
            <a:endParaRPr lang="en-GB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01685" y="4842644"/>
            <a:ext cx="14401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DV gets worse during pregnancy: it is  estimated that 4 to  9 in every 100 </a:t>
            </a:r>
          </a:p>
          <a:p>
            <a:r>
              <a:rPr lang="en-GB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pregnant women are abused during their  pregnancy or soon after the birth</a:t>
            </a:r>
          </a:p>
          <a:p>
            <a:endParaRPr lang="en-GB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81721" y="3558224"/>
            <a:ext cx="161087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 in four women and one in six to</a:t>
            </a:r>
          </a:p>
          <a:p>
            <a:r>
              <a:rPr lang="en-GB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seven men suffer from domestic abuse in their lifetime.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961504" y="3404335"/>
            <a:ext cx="14401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average a Victim will suffer 35 incidents of domestic abuse/violence before seeking help</a:t>
            </a:r>
            <a:endParaRPr lang="en-GB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665360" y="5081150"/>
            <a:ext cx="2016224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>
                <a:latin typeface="Arial" panose="020B0604020202020204" pitchFamily="34" charset="0"/>
                <a:cs typeface="Arial" panose="020B0604020202020204" pitchFamily="34" charset="0"/>
              </a:rPr>
              <a:t>Domestic Abuse is an incident or pattern of incidents of controlling, coercive, threatening, degrading and violent behaviour, including sexual violence, in the majority of cases by a partner or ex-partner, but also by a family member or carer</a:t>
            </a:r>
          </a:p>
        </p:txBody>
      </p:sp>
      <p:sp>
        <p:nvSpPr>
          <p:cNvPr id="2" name="Rectangle 1"/>
          <p:cNvSpPr/>
          <p:nvPr/>
        </p:nvSpPr>
        <p:spPr>
          <a:xfrm>
            <a:off x="304259" y="9755767"/>
            <a:ext cx="358303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Safeguarding at RLUH and Broadgreen Hospital  EXT 2862 </a:t>
            </a:r>
          </a:p>
        </p:txBody>
      </p:sp>
    </p:spTree>
    <p:extLst>
      <p:ext uri="{BB962C8B-B14F-4D97-AF65-F5344CB8AC3E}">
        <p14:creationId xmlns:p14="http://schemas.microsoft.com/office/powerpoint/2010/main" val="20721241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193</Words>
  <Application>Microsoft Office PowerPoint</Application>
  <PresentationFormat>Custom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RLBUHT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Barnes Kathryn (RQ6) RLBUHT</dc:creator>
  <cp:lastModifiedBy>Janine.Ridley</cp:lastModifiedBy>
  <cp:revision>7</cp:revision>
  <cp:lastPrinted>2019-11-14T14:49:55Z</cp:lastPrinted>
  <dcterms:created xsi:type="dcterms:W3CDTF">2019-11-07T13:52:33Z</dcterms:created>
  <dcterms:modified xsi:type="dcterms:W3CDTF">2021-04-28T10:14:12Z</dcterms:modified>
</cp:coreProperties>
</file>